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it-IT"/>
    </a:defPPr>
    <a:lvl1pPr marL="0" algn="l" defTabSz="91434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43" algn="l" defTabSz="91434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13" algn="l" defTabSz="91434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685" algn="l" defTabSz="91434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856" algn="l" defTabSz="91434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027" algn="l" defTabSz="91434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198" algn="l" defTabSz="91434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369" algn="l" defTabSz="91434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11" autoAdjust="0"/>
  </p:normalViewPr>
  <p:slideViewPr>
    <p:cSldViewPr>
      <p:cViewPr>
        <p:scale>
          <a:sx n="100" d="100"/>
          <a:sy n="100" d="100"/>
        </p:scale>
        <p:origin x="-1308" y="630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1D1E-9908-4D73-BDA7-7D78D902D8B8}" type="datetimeFigureOut">
              <a:rPr lang="it-IT" smtClean="0"/>
              <a:t>01/12/2013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7C35-FA33-4AB2-AB75-451404700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671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1D1E-9908-4D73-BDA7-7D78D902D8B8}" type="datetimeFigureOut">
              <a:rPr lang="it-IT" smtClean="0"/>
              <a:t>01/12/2013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7C35-FA33-4AB2-AB75-451404700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274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1" cy="912404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1D1E-9908-4D73-BDA7-7D78D902D8B8}" type="datetimeFigureOut">
              <a:rPr lang="it-IT" smtClean="0"/>
              <a:t>01/12/2013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7C35-FA33-4AB2-AB75-451404700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827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1D1E-9908-4D73-BDA7-7D78D902D8B8}" type="datetimeFigureOut">
              <a:rPr lang="it-IT" smtClean="0"/>
              <a:t>01/12/2013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7C35-FA33-4AB2-AB75-451404700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81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1D1E-9908-4D73-BDA7-7D78D902D8B8}" type="datetimeFigureOut">
              <a:rPr lang="it-IT" smtClean="0"/>
              <a:t>01/12/2013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7C35-FA33-4AB2-AB75-451404700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67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78063" y="2495126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843642" y="2495126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1D1E-9908-4D73-BDA7-7D78D902D8B8}" type="datetimeFigureOut">
              <a:rPr lang="it-IT" smtClean="0"/>
              <a:t>01/12/2013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7C35-FA33-4AB2-AB75-451404700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310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4" y="2393640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1" indent="0">
              <a:buNone/>
              <a:defRPr sz="2000" b="1"/>
            </a:lvl2pPr>
            <a:lvl3pPr marL="914343" indent="0">
              <a:buNone/>
              <a:defRPr sz="1900" b="1"/>
            </a:lvl3pPr>
            <a:lvl4pPr marL="1371513" indent="0">
              <a:buNone/>
              <a:defRPr sz="1600" b="1"/>
            </a:lvl4pPr>
            <a:lvl5pPr marL="1828685" indent="0">
              <a:buNone/>
              <a:defRPr sz="1600" b="1"/>
            </a:lvl5pPr>
            <a:lvl6pPr marL="2285856" indent="0">
              <a:buNone/>
              <a:defRPr sz="1600" b="1"/>
            </a:lvl6pPr>
            <a:lvl7pPr marL="2743027" indent="0">
              <a:buNone/>
              <a:defRPr sz="1600" b="1"/>
            </a:lvl7pPr>
            <a:lvl8pPr marL="3200198" indent="0">
              <a:buNone/>
              <a:defRPr sz="1600" b="1"/>
            </a:lvl8pPr>
            <a:lvl9pPr marL="3657369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841019" y="2393640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1" indent="0">
              <a:buNone/>
              <a:defRPr sz="2000" b="1"/>
            </a:lvl2pPr>
            <a:lvl3pPr marL="914343" indent="0">
              <a:buNone/>
              <a:defRPr sz="1900" b="1"/>
            </a:lvl3pPr>
            <a:lvl4pPr marL="1371513" indent="0">
              <a:buNone/>
              <a:defRPr sz="1600" b="1"/>
            </a:lvl4pPr>
            <a:lvl5pPr marL="1828685" indent="0">
              <a:buNone/>
              <a:defRPr sz="1600" b="1"/>
            </a:lvl5pPr>
            <a:lvl6pPr marL="2285856" indent="0">
              <a:buNone/>
              <a:defRPr sz="1600" b="1"/>
            </a:lvl6pPr>
            <a:lvl7pPr marL="2743027" indent="0">
              <a:buNone/>
              <a:defRPr sz="1600" b="1"/>
            </a:lvl7pPr>
            <a:lvl8pPr marL="3200198" indent="0">
              <a:buNone/>
              <a:defRPr sz="1600" b="1"/>
            </a:lvl8pPr>
            <a:lvl9pPr marL="3657369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1D1E-9908-4D73-BDA7-7D78D902D8B8}" type="datetimeFigureOut">
              <a:rPr lang="it-IT" smtClean="0"/>
              <a:t>01/12/2013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7C35-FA33-4AB2-AB75-451404700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339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1D1E-9908-4D73-BDA7-7D78D902D8B8}" type="datetimeFigureOut">
              <a:rPr lang="it-IT" smtClean="0"/>
              <a:t>01/12/2013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7C35-FA33-4AB2-AB75-451404700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270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1D1E-9908-4D73-BDA7-7D78D902D8B8}" type="datetimeFigureOut">
              <a:rPr lang="it-IT" smtClean="0"/>
              <a:t>01/12/2013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7C35-FA33-4AB2-AB75-451404700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342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4"/>
          </a:xfrm>
        </p:spPr>
        <p:txBody>
          <a:bodyPr/>
          <a:lstStyle>
            <a:lvl1pPr marL="0" indent="0">
              <a:buNone/>
              <a:defRPr sz="1400"/>
            </a:lvl1pPr>
            <a:lvl2pPr marL="457171" indent="0">
              <a:buNone/>
              <a:defRPr sz="1200"/>
            </a:lvl2pPr>
            <a:lvl3pPr marL="914343" indent="0">
              <a:buNone/>
              <a:defRPr sz="1000"/>
            </a:lvl3pPr>
            <a:lvl4pPr marL="1371513" indent="0">
              <a:buNone/>
              <a:defRPr sz="900"/>
            </a:lvl4pPr>
            <a:lvl5pPr marL="1828685" indent="0">
              <a:buNone/>
              <a:defRPr sz="900"/>
            </a:lvl5pPr>
            <a:lvl6pPr marL="2285856" indent="0">
              <a:buNone/>
              <a:defRPr sz="900"/>
            </a:lvl6pPr>
            <a:lvl7pPr marL="2743027" indent="0">
              <a:buNone/>
              <a:defRPr sz="900"/>
            </a:lvl7pPr>
            <a:lvl8pPr marL="3200198" indent="0">
              <a:buNone/>
              <a:defRPr sz="900"/>
            </a:lvl8pPr>
            <a:lvl9pPr marL="3657369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1D1E-9908-4D73-BDA7-7D78D902D8B8}" type="datetimeFigureOut">
              <a:rPr lang="it-IT" smtClean="0"/>
              <a:t>01/12/2013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7C35-FA33-4AB2-AB75-451404700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049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2060" y="7485382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171" indent="0">
              <a:buNone/>
              <a:defRPr sz="2800"/>
            </a:lvl2pPr>
            <a:lvl3pPr marL="914343" indent="0">
              <a:buNone/>
              <a:defRPr sz="2400"/>
            </a:lvl3pPr>
            <a:lvl4pPr marL="1371513" indent="0">
              <a:buNone/>
              <a:defRPr sz="2000"/>
            </a:lvl4pPr>
            <a:lvl5pPr marL="1828685" indent="0">
              <a:buNone/>
              <a:defRPr sz="2000"/>
            </a:lvl5pPr>
            <a:lvl6pPr marL="2285856" indent="0">
              <a:buNone/>
              <a:defRPr sz="2000"/>
            </a:lvl6pPr>
            <a:lvl7pPr marL="2743027" indent="0">
              <a:buNone/>
              <a:defRPr sz="2000"/>
            </a:lvl7pPr>
            <a:lvl8pPr marL="3200198" indent="0">
              <a:buNone/>
              <a:defRPr sz="2000"/>
            </a:lvl8pPr>
            <a:lvl9pPr marL="3657369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171" indent="0">
              <a:buNone/>
              <a:defRPr sz="1200"/>
            </a:lvl2pPr>
            <a:lvl3pPr marL="914343" indent="0">
              <a:buNone/>
              <a:defRPr sz="1000"/>
            </a:lvl3pPr>
            <a:lvl4pPr marL="1371513" indent="0">
              <a:buNone/>
              <a:defRPr sz="900"/>
            </a:lvl4pPr>
            <a:lvl5pPr marL="1828685" indent="0">
              <a:buNone/>
              <a:defRPr sz="900"/>
            </a:lvl5pPr>
            <a:lvl6pPr marL="2285856" indent="0">
              <a:buNone/>
              <a:defRPr sz="900"/>
            </a:lvl6pPr>
            <a:lvl7pPr marL="2743027" indent="0">
              <a:buNone/>
              <a:defRPr sz="900"/>
            </a:lvl7pPr>
            <a:lvl8pPr marL="3200198" indent="0">
              <a:buNone/>
              <a:defRPr sz="900"/>
            </a:lvl8pPr>
            <a:lvl9pPr marL="3657369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1D1E-9908-4D73-BDA7-7D78D902D8B8}" type="datetimeFigureOut">
              <a:rPr lang="it-IT" smtClean="0"/>
              <a:t>01/12/2013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7C35-FA33-4AB2-AB75-451404700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822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  <a:prstGeom prst="rect">
            <a:avLst/>
          </a:prstGeom>
        </p:spPr>
        <p:txBody>
          <a:bodyPr vert="horz" lIns="91434" tIns="45717" rIns="91434" bIns="45717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3" y="2495126"/>
            <a:ext cx="6805137" cy="7057150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F1D1E-9908-4D73-BDA7-7D78D902D8B8}" type="datetimeFigureOut">
              <a:rPr lang="it-IT" smtClean="0"/>
              <a:t>01/12/2013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77C35-FA33-4AB2-AB75-451404700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178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4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8" indent="-342878" algn="l" defTabSz="914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03" indent="-285732" algn="l" defTabSz="91434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28" indent="-228585" algn="l" defTabSz="914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99" indent="-228585" algn="l" defTabSz="91434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70" indent="-228585" algn="l" defTabSz="91434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41" indent="-228585" algn="l" defTabSz="914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2" indent="-228585" algn="l" defTabSz="914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84" indent="-228585" algn="l" defTabSz="914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54" indent="-228585" algn="l" defTabSz="914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3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defTabSz="9143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3" algn="l" defTabSz="9143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3" algn="l" defTabSz="9143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5" algn="l" defTabSz="9143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6" algn="l" defTabSz="9143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7" algn="l" defTabSz="9143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8" algn="l" defTabSz="9143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9" algn="l" defTabSz="9143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" y="400868"/>
            <a:ext cx="2753876" cy="100584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431" y="2195939"/>
            <a:ext cx="5146476" cy="10897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728403" y="297139"/>
            <a:ext cx="5652628" cy="19697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6100" dirty="0" smtClean="0">
                <a:latin typeface="Century Gothic" panose="020B0502020202020204" pitchFamily="34" charset="0"/>
              </a:rPr>
              <a:t>Gavardo</a:t>
            </a:r>
          </a:p>
          <a:p>
            <a:pPr algn="ctr"/>
            <a:r>
              <a:rPr lang="it-IT" sz="6100" i="1" dirty="0">
                <a:solidFill>
                  <a:srgbClr val="FF6600"/>
                </a:solidFill>
                <a:latin typeface="Century Gothic" panose="020B0502020202020204" pitchFamily="34" charset="0"/>
              </a:rPr>
              <a:t>i</a:t>
            </a:r>
            <a:r>
              <a:rPr lang="it-IT" sz="6100" i="1" dirty="0" smtClean="0">
                <a:solidFill>
                  <a:srgbClr val="FF6600"/>
                </a:solidFill>
                <a:latin typeface="Century Gothic" panose="020B0502020202020204" pitchFamily="34" charset="0"/>
              </a:rPr>
              <a:t>n movimento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874515" y="2430376"/>
            <a:ext cx="5688724" cy="306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70" dirty="0" smtClean="0">
                <a:latin typeface="Century Gothic" panose="020B0502020202020204" pitchFamily="34" charset="0"/>
              </a:rPr>
              <a:t>Un gruppo di cittadini che si </a:t>
            </a:r>
            <a:r>
              <a:rPr lang="it-IT" sz="1370" dirty="0" smtClean="0">
                <a:latin typeface="Century Gothic" panose="020B0502020202020204" pitchFamily="34" charset="0"/>
              </a:rPr>
              <a:t>″preoccupa″ </a:t>
            </a:r>
            <a:r>
              <a:rPr lang="it-IT" sz="1370" dirty="0" smtClean="0">
                <a:latin typeface="Century Gothic" panose="020B0502020202020204" pitchFamily="34" charset="0"/>
              </a:rPr>
              <a:t>per il </a:t>
            </a:r>
            <a:r>
              <a:rPr lang="it-IT" sz="1370" dirty="0" smtClean="0">
                <a:latin typeface="Century Gothic" panose="020B0502020202020204" pitchFamily="34" charset="0"/>
              </a:rPr>
              <a:t>bene </a:t>
            </a:r>
            <a:r>
              <a:rPr lang="it-IT" sz="1370" dirty="0" smtClean="0">
                <a:latin typeface="Century Gothic" panose="020B0502020202020204" pitchFamily="34" charset="0"/>
              </a:rPr>
              <a:t>comune</a:t>
            </a:r>
            <a:endParaRPr lang="it-IT" sz="1370" dirty="0">
              <a:latin typeface="Century Gothic" panose="020B0502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872539" y="3114452"/>
            <a:ext cx="5508492" cy="706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latin typeface="Century Gothic" panose="020B0502020202020204" pitchFamily="34" charset="0"/>
              </a:rPr>
              <a:t>s</a:t>
            </a:r>
            <a:r>
              <a:rPr lang="it-IT" sz="2000" dirty="0" smtClean="0">
                <a:latin typeface="Century Gothic" panose="020B0502020202020204" pitchFamily="34" charset="0"/>
              </a:rPr>
              <a:t>i presenta ed invita ad un</a:t>
            </a:r>
          </a:p>
          <a:p>
            <a:pPr algn="ctr"/>
            <a:endParaRPr lang="it-IT" sz="2000" dirty="0" smtClean="0">
              <a:latin typeface="Century Gothic" panose="020B0502020202020204" pitchFamily="34" charset="0"/>
            </a:endParaRPr>
          </a:p>
          <a:p>
            <a:pPr algn="ctr"/>
            <a:r>
              <a:rPr lang="it-IT" sz="4600" dirty="0" smtClean="0">
                <a:latin typeface="Century Gothic" panose="020B0502020202020204" pitchFamily="34" charset="0"/>
              </a:rPr>
              <a:t>incontro pubblico</a:t>
            </a:r>
          </a:p>
          <a:p>
            <a:pPr algn="ctr"/>
            <a:endParaRPr lang="it-IT" sz="10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it-IT" sz="3200" dirty="0">
                <a:latin typeface="Century Gothic" panose="020B0502020202020204" pitchFamily="34" charset="0"/>
              </a:rPr>
              <a:t>p</a:t>
            </a:r>
            <a:r>
              <a:rPr lang="it-IT" sz="3200" dirty="0" smtClean="0">
                <a:latin typeface="Century Gothic" panose="020B0502020202020204" pitchFamily="34" charset="0"/>
              </a:rPr>
              <a:t>er la condivisione di un</a:t>
            </a:r>
          </a:p>
          <a:p>
            <a:pPr algn="ctr"/>
            <a:r>
              <a:rPr lang="it-IT" sz="3200" dirty="0" smtClean="0">
                <a:latin typeface="Century Gothic" panose="020B0502020202020204" pitchFamily="34" charset="0"/>
              </a:rPr>
              <a:t>nuovo progetto politico</a:t>
            </a:r>
          </a:p>
          <a:p>
            <a:pPr algn="ctr"/>
            <a:endParaRPr lang="it-IT" sz="2300" dirty="0" smtClean="0">
              <a:latin typeface="Century Gothic" panose="020B0502020202020204" pitchFamily="34" charset="0"/>
            </a:endParaRPr>
          </a:p>
          <a:p>
            <a:pPr algn="ctr"/>
            <a:endParaRPr lang="it-IT" sz="2300" dirty="0" smtClean="0">
              <a:latin typeface="Century Gothic" panose="020B0502020202020204" pitchFamily="34" charset="0"/>
            </a:endParaRPr>
          </a:p>
          <a:p>
            <a:pPr algn="ctr"/>
            <a:r>
              <a:rPr lang="it-IT" sz="2500" dirty="0" smtClean="0">
                <a:latin typeface="Century Gothic" panose="020B0502020202020204" pitchFamily="34" charset="0"/>
              </a:rPr>
              <a:t>mercoledì 11 dicembre 2013,</a:t>
            </a:r>
          </a:p>
          <a:p>
            <a:pPr algn="ctr"/>
            <a:r>
              <a:rPr lang="it-IT" sz="2500" dirty="0">
                <a:latin typeface="Century Gothic" panose="020B0502020202020204" pitchFamily="34" charset="0"/>
              </a:rPr>
              <a:t>o</a:t>
            </a:r>
            <a:r>
              <a:rPr lang="it-IT" sz="2500" dirty="0" smtClean="0">
                <a:latin typeface="Century Gothic" panose="020B0502020202020204" pitchFamily="34" charset="0"/>
              </a:rPr>
              <a:t>re 20:30</a:t>
            </a:r>
          </a:p>
          <a:p>
            <a:pPr algn="ctr"/>
            <a:endParaRPr lang="it-IT" sz="2000" dirty="0" smtClean="0">
              <a:latin typeface="Century Gothic" panose="020B0502020202020204" pitchFamily="34" charset="0"/>
            </a:endParaRPr>
          </a:p>
          <a:p>
            <a:pPr algn="ctr"/>
            <a:endParaRPr lang="it-IT" sz="2000" dirty="0" smtClean="0">
              <a:latin typeface="Century Gothic" panose="020B0502020202020204" pitchFamily="34" charset="0"/>
            </a:endParaRPr>
          </a:p>
          <a:p>
            <a:pPr algn="ctr"/>
            <a:r>
              <a:rPr lang="it-IT" sz="2000" dirty="0" smtClean="0">
                <a:latin typeface="Century Gothic" panose="020B0502020202020204" pitchFamily="34" charset="0"/>
              </a:rPr>
              <a:t>Durante </a:t>
            </a:r>
            <a:r>
              <a:rPr lang="it-IT" sz="2000" dirty="0">
                <a:latin typeface="Century Gothic" panose="020B0502020202020204" pitchFamily="34" charset="0"/>
              </a:rPr>
              <a:t>la serata verranno presentati </a:t>
            </a:r>
            <a:r>
              <a:rPr lang="it-IT" sz="2000" dirty="0" smtClean="0">
                <a:latin typeface="Century Gothic" panose="020B0502020202020204" pitchFamily="34" charset="0"/>
              </a:rPr>
              <a:t>gli </a:t>
            </a:r>
            <a:r>
              <a:rPr lang="it-IT" sz="2000" dirty="0">
                <a:latin typeface="Century Gothic" panose="020B0502020202020204" pitchFamily="34" charset="0"/>
              </a:rPr>
              <a:t>obiettivi del </a:t>
            </a:r>
            <a:r>
              <a:rPr lang="it-IT" sz="2000" dirty="0" smtClean="0">
                <a:latin typeface="Century Gothic" panose="020B0502020202020204" pitchFamily="34" charset="0"/>
              </a:rPr>
              <a:t>gruppo e </a:t>
            </a:r>
            <a:r>
              <a:rPr lang="it-IT" sz="2000" dirty="0">
                <a:latin typeface="Century Gothic" panose="020B0502020202020204" pitchFamily="34" charset="0"/>
              </a:rPr>
              <a:t>raccolte le </a:t>
            </a:r>
            <a:r>
              <a:rPr lang="it-IT" sz="2000" dirty="0" smtClean="0">
                <a:latin typeface="Century Gothic" panose="020B0502020202020204" pitchFamily="34" charset="0"/>
              </a:rPr>
              <a:t>adesioni</a:t>
            </a:r>
          </a:p>
          <a:p>
            <a:pPr algn="just"/>
            <a:endParaRPr lang="it-IT" sz="2000" dirty="0" smtClean="0">
              <a:latin typeface="Century Gothic" panose="020B0502020202020204" pitchFamily="34" charset="0"/>
            </a:endParaRPr>
          </a:p>
          <a:p>
            <a:pPr algn="just"/>
            <a:endParaRPr lang="it-IT" sz="2000" dirty="0">
              <a:latin typeface="Century Gothic" panose="020B0502020202020204" pitchFamily="34" charset="0"/>
            </a:endParaRPr>
          </a:p>
          <a:p>
            <a:pPr algn="ctr"/>
            <a:r>
              <a:rPr lang="it-IT" sz="1800" dirty="0">
                <a:latin typeface="Century Gothic" panose="020B0502020202020204" pitchFamily="34" charset="0"/>
              </a:rPr>
              <a:t>Auditorium Cecilia </a:t>
            </a:r>
            <a:r>
              <a:rPr lang="it-IT" sz="1800" dirty="0" smtClean="0">
                <a:latin typeface="Century Gothic" panose="020B0502020202020204" pitchFamily="34" charset="0"/>
              </a:rPr>
              <a:t>Zane</a:t>
            </a:r>
          </a:p>
          <a:p>
            <a:pPr algn="ctr"/>
            <a:r>
              <a:rPr lang="it-IT" sz="1800" dirty="0">
                <a:latin typeface="Century Gothic" panose="020B0502020202020204" pitchFamily="34" charset="0"/>
              </a:rPr>
              <a:t>p</a:t>
            </a:r>
            <a:r>
              <a:rPr lang="it-IT" sz="1800" dirty="0" smtClean="0">
                <a:latin typeface="Century Gothic" panose="020B0502020202020204" pitchFamily="34" charset="0"/>
              </a:rPr>
              <a:t>resso la biblioteca</a:t>
            </a:r>
            <a:r>
              <a:rPr lang="it-IT" sz="1800" dirty="0">
                <a:latin typeface="Century Gothic" panose="020B0502020202020204" pitchFamily="34" charset="0"/>
              </a:rPr>
              <a:t> </a:t>
            </a:r>
            <a:r>
              <a:rPr lang="it-IT" sz="1800" dirty="0" smtClean="0">
                <a:latin typeface="Century Gothic" panose="020B0502020202020204" pitchFamily="34" charset="0"/>
              </a:rPr>
              <a:t>civica,</a:t>
            </a:r>
          </a:p>
          <a:p>
            <a:pPr algn="ctr"/>
            <a:r>
              <a:rPr lang="it-IT" sz="1800" dirty="0" smtClean="0">
                <a:latin typeface="Century Gothic" panose="020B0502020202020204" pitchFamily="34" charset="0"/>
              </a:rPr>
              <a:t>via </a:t>
            </a:r>
            <a:r>
              <a:rPr lang="it-IT" sz="1800" dirty="0">
                <a:latin typeface="Century Gothic" panose="020B0502020202020204" pitchFamily="34" charset="0"/>
              </a:rPr>
              <a:t>G. </a:t>
            </a:r>
            <a:r>
              <a:rPr lang="it-IT" sz="1800" dirty="0" err="1" smtClean="0">
                <a:latin typeface="Century Gothic" panose="020B0502020202020204" pitchFamily="34" charset="0"/>
              </a:rPr>
              <a:t>Quarena</a:t>
            </a:r>
            <a:r>
              <a:rPr lang="it-IT" sz="1800" dirty="0" smtClean="0">
                <a:latin typeface="Century Gothic" panose="020B0502020202020204" pitchFamily="34" charset="0"/>
              </a:rPr>
              <a:t>, </a:t>
            </a:r>
            <a:r>
              <a:rPr lang="it-IT" sz="1800" dirty="0" smtClean="0">
                <a:latin typeface="Century Gothic" panose="020B0502020202020204" pitchFamily="34" charset="0"/>
              </a:rPr>
              <a:t>Gavardo</a:t>
            </a:r>
            <a:endParaRPr lang="it-IT" sz="1800" dirty="0">
              <a:latin typeface="Century Gothic" panose="020B0502020202020204" pitchFamily="34" charset="0"/>
            </a:endParaRPr>
          </a:p>
          <a:p>
            <a:pPr algn="ctr"/>
            <a:endParaRPr lang="it-IT" sz="23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92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53</Words>
  <Application>Microsoft Office PowerPoint</Application>
  <PresentationFormat>Personalizzato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mario</dc:creator>
  <cp:lastModifiedBy>mario</cp:lastModifiedBy>
  <cp:revision>13</cp:revision>
  <dcterms:created xsi:type="dcterms:W3CDTF">2013-11-29T09:49:30Z</dcterms:created>
  <dcterms:modified xsi:type="dcterms:W3CDTF">2013-12-01T14:28:28Z</dcterms:modified>
</cp:coreProperties>
</file>